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8"/>
  </p:notesMasterIdLst>
  <p:sldIdLst>
    <p:sldId id="256" r:id="rId2"/>
    <p:sldId id="257" r:id="rId3"/>
    <p:sldId id="258" r:id="rId4"/>
    <p:sldId id="262" r:id="rId5"/>
    <p:sldId id="259" r:id="rId6"/>
    <p:sldId id="263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88" autoAdjust="0"/>
    <p:restoredTop sz="94563" autoAdjust="0"/>
  </p:normalViewPr>
  <p:slideViewPr>
    <p:cSldViewPr>
      <p:cViewPr varScale="1">
        <p:scale>
          <a:sx n="80" d="100"/>
          <a:sy n="80" d="100"/>
        </p:scale>
        <p:origin x="22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C37174F-0426-4FD2-8B41-6703AD4D3D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73311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C9B107A-44BD-443E-8A99-DAED4A6C3854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346C3F8-100B-4E24-80F2-BB3290E14B51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582355D-7A74-4EFB-8EBC-0AF178D2E6C5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1EB458C-7339-404D-8C37-E6CB5D2BFFA9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9C4C3B1-42B4-4F8B-BD79-4DCFB08B4014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9DFC1A8-D705-457A-A92F-89C433830E6E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9357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3512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7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我心感覺與主耶穌每日更加親近，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To Jesus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ev’ry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day I find my heart is closer drawn;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祂比黎明燦爛金色榮光更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加明艷；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He’s fairer than the glory of the gold and purple dawn;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祂就是我所追求的一切幻想美夢，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He’s all my fancy pictures in its fairest dreams, and more;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祂一天比一天更加美麗、芬芳、甘甜。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Each day He grows still sweeter than He was the day before.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8382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H577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更加甘甜</a:t>
            </a:r>
            <a:br>
              <a:rPr lang="zh-CN" altLang="en-US" sz="24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STILL SWEETER EVERY DAY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(1/3)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0800"/>
            <a:ext cx="9144000" cy="507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CN" sz="2000" dirty="0">
              <a:ea typeface="新細明體" pitchFamily="18" charset="-120"/>
            </a:endParaRPr>
          </a:p>
          <a:p>
            <a:pPr algn="ctr" eaLnBrk="1" hangingPunct="1"/>
            <a:r>
              <a:rPr lang="en-US" altLang="zh-TW" sz="2400" dirty="0">
                <a:ea typeface="新細明體" pitchFamily="18" charset="-120"/>
              </a:rPr>
              <a:t>H</a:t>
            </a:r>
            <a:r>
              <a:rPr lang="en-US" altLang="zh-CN" sz="2400" dirty="0">
                <a:ea typeface="新細明體" pitchFamily="18" charset="-120"/>
              </a:rPr>
              <a:t>577</a:t>
            </a:r>
            <a:r>
              <a:rPr lang="en-US" altLang="zh-TW" sz="2400" dirty="0">
                <a:ea typeface="新細明體" pitchFamily="18" charset="-120"/>
              </a:rPr>
              <a:t>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  <a:endParaRPr lang="en-US" altLang="zh-CN" sz="2400" dirty="0">
              <a:ea typeface="新細明體" pitchFamily="18" charset="-120"/>
            </a:endParaRPr>
          </a:p>
          <a:p>
            <a:pPr algn="ctr" eaLnBrk="1" hangingPunct="1"/>
            <a:endParaRPr lang="en-US" altLang="zh-TW" sz="2000" dirty="0"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一半也猜想不到，金色海岸那邊；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half cannot be fancied this side the golden shore;</a:t>
            </a:r>
            <a:endParaRPr lang="zh-CN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那日我主比以前更加美麗，更甘甜。</a:t>
            </a:r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Oh, there He’ll be still sweeter than He ever was before.</a:t>
            </a:r>
          </a:p>
          <a:p>
            <a:pPr algn="ctr" eaLnBrk="1" hangingPunct="1"/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CN" sz="2000" dirty="0">
              <a:latin typeface="Arial Narrow" pitchFamily="34" charset="0"/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H577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當我遠遠見主祂的榮光向我照耀，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His glory broke upon me when I saw Him from afar;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祂比晨星更明亮，比百合花更鮮艷；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He’s fairer than the lily, brighter than the morning star;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祂使我渴慕的心靈得著滋潤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滿足，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 fills and satisfies my longing spirit o’er and o’er,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祂一天比一天更加美麗、芬芳、甘甜。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Each day He grows still sweeter than He was the day before.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50800"/>
            <a:ext cx="9144000" cy="4416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CN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</a:t>
            </a:r>
            <a:r>
              <a:rPr lang="en-US" altLang="zh-CN" sz="2400" dirty="0">
                <a:ea typeface="新細明體" pitchFamily="18" charset="-120"/>
              </a:rPr>
              <a:t>577</a:t>
            </a:r>
            <a:r>
              <a:rPr lang="en-US" altLang="zh-TW" sz="2400" dirty="0">
                <a:ea typeface="新細明體" pitchFamily="18" charset="-120"/>
              </a:rPr>
              <a:t>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CN" sz="2400" dirty="0">
                <a:ea typeface="新細明體" pitchFamily="18" charset="-120"/>
              </a:rPr>
              <a:t>2</a:t>
            </a:r>
            <a:r>
              <a:rPr lang="en-US" altLang="zh-TW" sz="2400" dirty="0">
                <a:ea typeface="新細明體" pitchFamily="18" charset="-120"/>
              </a:rPr>
              <a:t>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  <a:endParaRPr lang="en-US" altLang="zh-CN" sz="2400" dirty="0"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一半也猜想不到，金色海岸那邊；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half cannot be fancied this side the golden shore;</a:t>
            </a:r>
            <a:endParaRPr lang="zh-CN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那日我主比以前更加美麗，更甘甜。</a:t>
            </a:r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Oh, there He’ll be still sweeter than He ever was before.</a:t>
            </a:r>
          </a:p>
          <a:p>
            <a:pPr algn="ctr" eaLnBrk="1" hangingPunct="1"/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CN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H577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我心雖有時沉重，祂卻帶來甘甜愛，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My heart is sometimes heavy, but He comes with sweet relief;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當我挫敗而喪氣，祂卻擁我入祂懷；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 folds me to His bosom when I droop with blighting grief;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祂如此擔我重負，我心怎不將祂戀，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love the Christ who all my burdens in His body bore;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祂一天比一天更加美麗、芬芳、甘甜。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Each day He grows still sweeter than He was the day before.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50800"/>
            <a:ext cx="9144000" cy="4416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CN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</a:t>
            </a:r>
            <a:r>
              <a:rPr lang="en-US" altLang="zh-CN" sz="2400" dirty="0">
                <a:ea typeface="新細明體" pitchFamily="18" charset="-120"/>
              </a:rPr>
              <a:t>577</a:t>
            </a:r>
            <a:r>
              <a:rPr lang="en-US" altLang="zh-TW" sz="2400" dirty="0">
                <a:ea typeface="新細明體" pitchFamily="18" charset="-120"/>
              </a:rPr>
              <a:t>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CN" sz="2400" dirty="0">
                <a:ea typeface="新細明體" pitchFamily="18" charset="-120"/>
              </a:rPr>
              <a:t>3</a:t>
            </a:r>
            <a:r>
              <a:rPr lang="en-US" altLang="zh-TW" sz="2400" dirty="0">
                <a:ea typeface="新細明體" pitchFamily="18" charset="-120"/>
              </a:rPr>
              <a:t>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  <a:endParaRPr lang="en-US" altLang="zh-CN" sz="2400" dirty="0"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一半也猜想不到，金色海岸那邊；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half cannot be fancied this side the golden shore;</a:t>
            </a:r>
            <a:endParaRPr lang="zh-CN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那日我主比以前更加美麗，更甘甜。</a:t>
            </a:r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Oh, there He’ll be still sweeter than He ever was before.</a:t>
            </a:r>
          </a:p>
          <a:p>
            <a:pPr algn="ctr" eaLnBrk="1" hangingPunct="1"/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124</TotalTime>
  <Words>496</Words>
  <Application>Microsoft Office PowerPoint</Application>
  <PresentationFormat>On-screen Show (16:9)</PresentationFormat>
  <Paragraphs>61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H577  更加甘甜 STILL SWEETER EVERY DAY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H577 更加甘甜 STILL SWEETER EVERY DAY</dc:title>
  <dc:subject>Hymnary 聖徒詩歌</dc:subject>
  <dc:creator>W. C.  Martin</dc:creator>
  <cp:lastModifiedBy>Timothy Liang</cp:lastModifiedBy>
  <cp:revision>23</cp:revision>
  <dcterms:created xsi:type="dcterms:W3CDTF">2001-06-29T21:48:47Z</dcterms:created>
  <dcterms:modified xsi:type="dcterms:W3CDTF">2017-08-06T13:42:01Z</dcterms:modified>
</cp:coreProperties>
</file>